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88" r:id="rId4"/>
    <p:sldId id="289" r:id="rId5"/>
    <p:sldId id="269" r:id="rId6"/>
    <p:sldId id="267" r:id="rId7"/>
    <p:sldId id="268" r:id="rId8"/>
    <p:sldId id="271" r:id="rId9"/>
    <p:sldId id="273" r:id="rId10"/>
    <p:sldId id="275" r:id="rId11"/>
    <p:sldId id="274" r:id="rId12"/>
    <p:sldId id="272" r:id="rId13"/>
    <p:sldId id="277" r:id="rId14"/>
    <p:sldId id="279" r:id="rId15"/>
    <p:sldId id="278" r:id="rId16"/>
    <p:sldId id="282" r:id="rId17"/>
    <p:sldId id="280" r:id="rId18"/>
    <p:sldId id="281" r:id="rId19"/>
    <p:sldId id="305" r:id="rId20"/>
    <p:sldId id="303" r:id="rId21"/>
    <p:sldId id="302" r:id="rId22"/>
    <p:sldId id="300" r:id="rId23"/>
    <p:sldId id="298" r:id="rId24"/>
    <p:sldId id="306" r:id="rId25"/>
    <p:sldId id="308" r:id="rId26"/>
    <p:sldId id="309" r:id="rId27"/>
    <p:sldId id="312" r:id="rId28"/>
    <p:sldId id="313" r:id="rId29"/>
    <p:sldId id="314" r:id="rId30"/>
    <p:sldId id="315" r:id="rId31"/>
    <p:sldId id="316" r:id="rId32"/>
    <p:sldId id="284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11" autoAdjust="0"/>
  </p:normalViewPr>
  <p:slideViewPr>
    <p:cSldViewPr snapToGrid="0">
      <p:cViewPr varScale="1">
        <p:scale>
          <a:sx n="85" d="100"/>
          <a:sy n="85" d="100"/>
        </p:scale>
        <p:origin x="-70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72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047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336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128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660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678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983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95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009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664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037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47715-C725-4B62-8E5F-511E88A3B343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8ECEF-00EF-46A5-BB70-0B3D08B63F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50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72308" y="797169"/>
            <a:ext cx="9707638" cy="387798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80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дошкольное </a:t>
            </a:r>
            <a:r>
              <a:rPr lang="ru-RU" sz="2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детский сад №</a:t>
            </a:r>
            <a:r>
              <a:rPr lang="en-US" sz="2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.Кармаскалы муниципального района </a:t>
            </a:r>
            <a:r>
              <a:rPr lang="ru-RU" sz="2800" dirty="0" err="1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Кармаскалинский</a:t>
            </a:r>
            <a:r>
              <a:rPr lang="ru-RU" sz="2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республики Башкортостан</a:t>
            </a:r>
          </a:p>
          <a:p>
            <a:pPr algn="ctr"/>
            <a:endParaRPr lang="ru-RU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Традиции нашего детского сада</a:t>
            </a:r>
          </a:p>
          <a:p>
            <a:pPr algn="ctr"/>
            <a:endParaRPr lang="ru-RU" sz="54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690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9769" y="890955"/>
            <a:ext cx="113724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одна традиция нашего детского сада- это проведение праздника, посвященного Дню защитника Отечества - Потомки Салавата.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Салават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Юлаев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национальный герой республики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ашкортостан.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еззаветная любовь к своему народу, храбрость и самоотверженность сделали его символом современного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ашкортостана. Батыр и поэт, герой и полководец- Салават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Юлаев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стал первым башкиром, о котором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А.С.Пушкин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рассказал своей работе «История Пугачева». Именно А.С. Пушкин стал первым биографом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алавата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Юлаева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69" y="3008039"/>
            <a:ext cx="5133278" cy="38499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63" y="3008038"/>
            <a:ext cx="5014335" cy="37607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2494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773818" y="433117"/>
            <a:ext cx="297260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0" cap="none" spc="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Потомки </a:t>
            </a:r>
            <a:r>
              <a:rPr lang="ru-RU" sz="28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</a:t>
            </a:r>
            <a:r>
              <a:rPr lang="ru-RU" sz="2800" b="0" cap="none" spc="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алавата</a:t>
            </a:r>
            <a:endParaRPr lang="ru-RU" sz="2800" b="0" cap="none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985" y="1109705"/>
            <a:ext cx="4378942" cy="30162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715" y="3613202"/>
            <a:ext cx="3652387" cy="2739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12" y="3613202"/>
            <a:ext cx="3652388" cy="2739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47" y="1232368"/>
            <a:ext cx="3652387" cy="27392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9453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26830" y="984742"/>
            <a:ext cx="99411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 символизировала собой прощание с зимой и встречу с весной. </a:t>
            </a: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народный праздник масленицы в детском саду проходит весело, красочно, и обязательно с угощением: блинами. Хороводы, песенки-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заклички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поговорки, веселые игры, сказочные персонажи делают этот праздник для детей незабываемым.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566" y="2923734"/>
            <a:ext cx="4798741" cy="3599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664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015714" y="974412"/>
            <a:ext cx="3550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М</a:t>
            </a:r>
            <a:r>
              <a:rPr lang="ru-RU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асленица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14" y="600628"/>
            <a:ext cx="2445720" cy="3260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952" y="442735"/>
            <a:ext cx="2564140" cy="34188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50" y="3505653"/>
            <a:ext cx="4224883" cy="31686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04" y="3505652"/>
            <a:ext cx="4348791" cy="3261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3883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0276" y="427463"/>
            <a:ext cx="109027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«Воронья каша» пришел к нам из старины, и связан он с определенными моментами хозяйственной жизни башкирского народа. Люди радовались приходу весны и прилету грачей. Праздник принято проводить на природе с приготовлением угощения для птиц- каши. Во время праздника большое значение придавалось спортивным соревнованиям, пению песен, в которых воспевается красота родной природы.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83" y="2888165"/>
            <a:ext cx="5989346" cy="33658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273" y="2366831"/>
            <a:ext cx="3311911" cy="4414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41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37652" y="833735"/>
            <a:ext cx="43166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Воронья каша</a:t>
            </a:r>
            <a:endParaRPr lang="ru-RU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43" y="2536902"/>
            <a:ext cx="3941702" cy="27989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736" y="2475570"/>
            <a:ext cx="4310441" cy="3232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845" y="2475570"/>
            <a:ext cx="3195811" cy="42597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00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55" y="3200400"/>
            <a:ext cx="6178701" cy="34651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7016" y="2720898"/>
            <a:ext cx="5677688" cy="45033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9255" y="343214"/>
            <a:ext cx="117794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Праздник «</a:t>
            </a:r>
            <a:r>
              <a:rPr lang="ru-RU" sz="4800" dirty="0" err="1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Уяв</a:t>
            </a:r>
            <a:r>
              <a:rPr lang="ru-RU" sz="4800" dirty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»</a:t>
            </a:r>
            <a:r>
              <a:rPr lang="ru-RU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(праздник «Первой травы») пришел к нам из чувашского фольклора.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Буквальный перевод слова 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»- «соблюдение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В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праздника лежат молодежные игры и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хороводы, почитание народных обрядов 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традиций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Праздник «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стал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традиционным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детском саду.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Н.А.Федорова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сшила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народный чувашский женский костюм,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украсила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народным орнаментом, 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изготовила нарядный женский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головной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убор, а для детей своей группы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сшила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хушпу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(головные уборы для девочек)</a:t>
            </a:r>
          </a:p>
        </p:txBody>
      </p:sp>
    </p:spTree>
    <p:extLst>
      <p:ext uri="{BB962C8B-B14F-4D97-AF65-F5344CB8AC3E}">
        <p14:creationId xmlns:p14="http://schemas.microsoft.com/office/powerpoint/2010/main" val="283719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5138" y="539261"/>
            <a:ext cx="118168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лета в садике проводим спортивный праздник сабантуй. Сабантуй- башкирский народный праздник, который любят и дети и взрослые. Название праздника произошло от слова: «плуг-сабан». Пожалуй, это самый любимый детьми праздник. Проводится он на улице. К детям приходит батыр из башкирской сказки, который предлагает детям посоревноваться, проверить себя в ловкости, быстроте, смекалке. Главная игра на Сабантуе, конечно, скачки. В конце празднике всех детей, без исключения, ждут призы.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56" y="2478253"/>
            <a:ext cx="4759569" cy="35696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049" y="2478253"/>
            <a:ext cx="4650199" cy="34876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620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64440" y="950965"/>
            <a:ext cx="36631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Детский сабантуй</a:t>
            </a:r>
            <a:endParaRPr lang="ru-RU" sz="3600" b="0" cap="none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6" y="718175"/>
            <a:ext cx="3303705" cy="2616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016" y="858645"/>
            <a:ext cx="3133175" cy="23498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7" y="3891776"/>
            <a:ext cx="4264107" cy="2842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3" t="8889" r="9202" b="24444"/>
          <a:stretch/>
        </p:blipFill>
        <p:spPr>
          <a:xfrm>
            <a:off x="8184995" y="3553995"/>
            <a:ext cx="3718761" cy="31805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255" y="1894476"/>
            <a:ext cx="3419673" cy="22797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4840" y="1112520"/>
            <a:ext cx="106222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В интересной форме проводятся </a:t>
            </a:r>
            <a:r>
              <a:rPr lang="ru-RU" sz="2000" b="1" dirty="0" smtClean="0">
                <a:solidFill>
                  <a:srgbClr val="002060"/>
                </a:solidFill>
              </a:rPr>
              <a:t>осенние праздники «Праздник Урожая», «</a:t>
            </a:r>
            <a:r>
              <a:rPr lang="ru-RU" sz="2000" b="1" dirty="0" err="1" smtClean="0">
                <a:solidFill>
                  <a:srgbClr val="002060"/>
                </a:solidFill>
              </a:rPr>
              <a:t>Уныш</a:t>
            </a:r>
            <a:r>
              <a:rPr lang="ru-RU" sz="2000" b="1" dirty="0" smtClean="0">
                <a:solidFill>
                  <a:srgbClr val="002060"/>
                </a:solidFill>
              </a:rPr>
              <a:t> байрамы», «Осенний праздник», Осенняя ярмарка с участием родителей</a:t>
            </a:r>
            <a:r>
              <a:rPr lang="ru-RU" sz="2000" dirty="0" smtClean="0">
                <a:solidFill>
                  <a:srgbClr val="002060"/>
                </a:solidFill>
              </a:rPr>
              <a:t> (выставка поделок из овощей, смотр-конкурс среди родителей на тему «Осенние фантазии», выставки детского творчества).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8534"/>
            <a:ext cx="4376738" cy="482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317" y="2128183"/>
            <a:ext cx="4792662" cy="380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7568" y="586153"/>
            <a:ext cx="1200443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праздников, развлечений, досугов  способствуют развитию любознательности, творческой активности как у детей, так и взрослых., развитию чувства сопричастности сообществу людей, помогают ребенку освоить ценности коллектива. </a:t>
            </a: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Хочется отметить, что ежегодно мы проводим праздники русского, башкирского, татарского и чувашского народов, а так же праздники нашей республики, ставшие традиционными для нашего детского сада: это день Республики Башкортостан; праздник «Гусиного пера» («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Ощип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гусей»), праздник родословной-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Шежере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спортивный праздник «Потомки Салавата»; Масленица, праздник «Воронья каша»; праздник «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детский Сабантуй.  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-2194560" y="0"/>
            <a:ext cx="646331" cy="32316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1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94" y="309127"/>
            <a:ext cx="4945576" cy="35519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94" y="974483"/>
            <a:ext cx="4945576" cy="35519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480" y="672972"/>
            <a:ext cx="4824536" cy="36483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60648"/>
            <a:ext cx="5688632" cy="2673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072" y="413048"/>
            <a:ext cx="5688632" cy="2673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48" y="434442"/>
            <a:ext cx="5688632" cy="249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936" y="830992"/>
            <a:ext cx="3005487" cy="5013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320" y="2973720"/>
            <a:ext cx="4271077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04" y="2675212"/>
            <a:ext cx="4245861" cy="39330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456" y="2675212"/>
            <a:ext cx="4632832" cy="40050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30097" y="854396"/>
            <a:ext cx="1193180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 формирования основ безопасности жизнедеятельности является актуальной  задачей  сегодняшнего дня.   С этой целью  ежегодно проводится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Неделя безопасности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Организовывается смотр-конкурс на лучший уголок безопасности,  проводятся итоговые мероприятия (развлечения) по группам по ПДД, пожарной безопасности  с приглашением сотрудников из пожарной части и ГИБДД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96" y="2583339"/>
            <a:ext cx="4751894" cy="3371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530" y="2280404"/>
            <a:ext cx="3953354" cy="3906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69073" y="648541"/>
            <a:ext cx="103594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Воспитание у дошкольников патриотических чувств начинается с воспитания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уважения и любви к своей семье.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 этой целью в  ноябре проводится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праздник  Матери, семейный праздник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Организовываются  выставки семейного творчества </a:t>
            </a:r>
            <a:r>
              <a:rPr lang="ru-RU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Золотые руки моей мамы</a:t>
            </a:r>
            <a:r>
              <a:rPr lang="ru-RU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выставки детского творчества. Ежегодно   дети нашего  детского сада участвуют в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районном   концерте, посвященного ко дню Матери.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972" y="1273568"/>
            <a:ext cx="4477468" cy="3296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466" y="1281046"/>
            <a:ext cx="4032448" cy="3443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17" y="2915095"/>
            <a:ext cx="4169162" cy="2980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427" y="2394220"/>
            <a:ext cx="3262604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768" y="3106846"/>
            <a:ext cx="2676352" cy="243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892098" y="501794"/>
            <a:ext cx="106494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Новый год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самый любимый и долгожданный праздник не только детворы, но и взрослых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детском саду проводятся новогодние утренники .Организовываются смотры - конкурсы: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лучший новогодний костюм</a:t>
            </a:r>
            <a:r>
              <a:rPr lang="ru-RU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лучшую новогоднюю игрушку</a:t>
            </a:r>
            <a:r>
              <a:rPr lang="ru-RU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лучшее  оформление группы</a:t>
            </a:r>
            <a:r>
              <a:rPr lang="ru-RU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лучший зимний участок</a:t>
            </a:r>
            <a:r>
              <a:rPr lang="ru-RU" dirty="0">
                <a:solidFill>
                  <a:srgbClr val="002060"/>
                </a:solidFill>
                <a:ea typeface="Calibri" pitchFamily="34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0"/>
            <a:ext cx="319093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Неделя здоровья </a:t>
            </a:r>
            <a:endParaRPr kumimoji="0" lang="ru-RU" sz="2400" b="0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512" y="374184"/>
            <a:ext cx="3316694" cy="3240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75" y="3211050"/>
            <a:ext cx="4005804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789" y="368330"/>
            <a:ext cx="4584211" cy="3246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111" y="3358803"/>
            <a:ext cx="3565572" cy="31204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1249681"/>
            <a:ext cx="609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98122" y="634949"/>
            <a:ext cx="5017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Особенно интересно проходит </a:t>
            </a:r>
            <a:r>
              <a:rPr lang="ru-RU" b="1" dirty="0" smtClean="0"/>
              <a:t>«Неделя театра».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05" y="1004281"/>
            <a:ext cx="4687229" cy="35154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780" y="1004281"/>
            <a:ext cx="4728117" cy="354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76692" y="2878574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805" y="628367"/>
            <a:ext cx="3297198" cy="2800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42" y="3428999"/>
            <a:ext cx="5367311" cy="33208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051" y="3033132"/>
            <a:ext cx="4517172" cy="371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685801"/>
            <a:ext cx="117500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Весной   весь детский сад отмечает </a:t>
            </a:r>
            <a:r>
              <a:rPr lang="ru-RU" sz="2800" b="1" dirty="0" smtClean="0"/>
              <a:t>День космонавтики, День птиц</a:t>
            </a:r>
            <a:r>
              <a:rPr lang="ru-RU" sz="2800" dirty="0" smtClean="0"/>
              <a:t> (изготовление кормушек, выставки детского  творчества).  Стало доброй традицией отмечать  </a:t>
            </a:r>
            <a:r>
              <a:rPr lang="ru-RU" sz="2800" b="1" dirty="0" smtClean="0"/>
              <a:t>День Земли</a:t>
            </a:r>
            <a:r>
              <a:rPr lang="ru-RU" sz="2800" dirty="0" smtClean="0"/>
              <a:t>( проводятся конкурсы детского творчества, организовываются  субботники по благоустройству территории, посадка деревьев).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39" y="2718656"/>
            <a:ext cx="396822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018" y="2552328"/>
            <a:ext cx="3682970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64" y="980728"/>
            <a:ext cx="4399015" cy="37170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814" y="1826517"/>
            <a:ext cx="4983835" cy="34856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471746" y="519354"/>
            <a:ext cx="8839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Самый первый и важный день в начале нового учебного года </a:t>
            </a:r>
            <a:r>
              <a:rPr lang="ru-RU" sz="2000" dirty="0" smtClean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День Знаний .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Проводится праздник с  участием  героев сказок. Вместе с ними  дети путешествуют по стране Знаний. </a:t>
            </a:r>
            <a:endParaRPr lang="ru-RU" sz="20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0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48000" y="255183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6240" y="697915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/>
              <a:t>Праздник, посвященный </a:t>
            </a:r>
            <a:r>
              <a:rPr lang="ru-RU" sz="2800" b="1" dirty="0" smtClean="0"/>
              <a:t>дню Победы</a:t>
            </a:r>
            <a:r>
              <a:rPr lang="ru-RU" sz="2800" dirty="0" smtClean="0"/>
              <a:t> не оставляет никого равнодушным.</a:t>
            </a: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" y="2921169"/>
            <a:ext cx="5114693" cy="38360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619" y="2921169"/>
            <a:ext cx="5114694" cy="383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1249681"/>
            <a:ext cx="609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71472" y="589001"/>
            <a:ext cx="5449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1</a:t>
            </a:r>
            <a:r>
              <a:rPr lang="ru-RU" dirty="0" smtClean="0">
                <a:solidFill>
                  <a:srgbClr val="002060"/>
                </a:solidFill>
              </a:rPr>
              <a:t> июня проводится праздник </a:t>
            </a:r>
            <a:r>
              <a:rPr lang="ru-RU" b="1" dirty="0" smtClean="0">
                <a:solidFill>
                  <a:srgbClr val="002060"/>
                </a:solidFill>
              </a:rPr>
              <a:t>«День защиты детей»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49" y="1112221"/>
            <a:ext cx="5055220" cy="37914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381" y="1112221"/>
            <a:ext cx="4821195" cy="3615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746" y="3429000"/>
            <a:ext cx="4486507" cy="336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26462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14400" y="797169"/>
            <a:ext cx="10972800" cy="45550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Воспитывая б</a:t>
            </a:r>
            <a:r>
              <a:rPr lang="ru-RU" sz="4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удущих граждан нашей </a:t>
            </a:r>
          </a:p>
          <a:p>
            <a:pPr algn="ctr"/>
            <a:r>
              <a:rPr lang="ru-RU" sz="40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4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ногонациональной родины мы обращаемся к народным праздникам, которые становятся традиционными в дошкольном учреждении, т.к. они способствуют тому, чтобы дети знали и уважали истоки, историю, традиции и обычаи народов республики </a:t>
            </a:r>
            <a:r>
              <a:rPr lang="ru-RU" sz="40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4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ашкортостан и России.</a:t>
            </a:r>
            <a:endParaRPr lang="ru-RU" sz="4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70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0" y="123111"/>
            <a:ext cx="12192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начале октября приглашаем в гости ветеранов- бывших сотрудников детского сада на 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День Пожилых людей. </a:t>
            </a:r>
            <a:endParaRPr kumimoji="0" lang="ru-RU" sz="2000" b="0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D:\А С МОИХ ДОКУМЕНТОВ\фото\фото 2013-2014\день пожилых\IMG_18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88" y="1046707"/>
            <a:ext cx="3815372" cy="2861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3" descr="D:\А С МОИХ ДОКУМЕНТОВ\фото\фото 2013-2014\день пожилых\IMG_18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032" y="1046707"/>
            <a:ext cx="4283968" cy="3212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974" y="3428999"/>
            <a:ext cx="3932663" cy="2949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439" y="3395545"/>
            <a:ext cx="3977268" cy="29829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8690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9600" y="820616"/>
            <a:ext cx="115823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Традиционно, 11 октября Башкортостан празднует День Республики- день принятия декларации о государственном суверенитете.  В нашем детском саду при подготовке к празднику мы знакомим детей с символикой Республики, знакомим с башкирскими народными музыкальными инструментами: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кураем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кубызом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домброй, знакомим с творчеством башкирских композиторов, с </a:t>
            </a:r>
            <a:r>
              <a:rPr lang="ru-RU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цациональными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блюдами. Дети разучивают игры, песни, танцы башкирских композиторов.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61" y="2863075"/>
            <a:ext cx="4776439" cy="35823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407" y="2878407"/>
            <a:ext cx="4706966" cy="35669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6533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4988"/>
            <a:ext cx="12192000" cy="6857999"/>
          </a:xfrm>
          <a:prstGeom prst="rect">
            <a:avLst/>
          </a:prstGeom>
        </p:spPr>
      </p:pic>
      <p:pic>
        <p:nvPicPr>
          <p:cNvPr id="3" name="Picture 2" descr="C:\Users\музыка\Desktop\РАБОТА\фото-День Рождение Республики-21\IMG-20211006-WA00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26" y="1147686"/>
            <a:ext cx="4838732" cy="272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Users\музыка\Desktop\РАБОТА\Фотки-11 октября\DSCN04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636" y="1147686"/>
            <a:ext cx="4820926" cy="2476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музыка\Desktop\РАБОТА\фото-День Рождение Республики-21\20211006_1024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26" y="3980340"/>
            <a:ext cx="4464190" cy="257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музыка\Desktop\РАБОТА\фото-День Рождение Республики-21\IMG-20211006-WA00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722" y="3841175"/>
            <a:ext cx="4833125" cy="271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002618" y="101584"/>
            <a:ext cx="94384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                                         </a:t>
            </a:r>
            <a:r>
              <a:rPr lang="ru-RU" sz="28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День Республики</a:t>
            </a:r>
            <a:endParaRPr lang="ru-RU" sz="2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14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10800000" flipH="1" flipV="1">
            <a:off x="105506" y="978000"/>
            <a:ext cx="1198098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значение отводится народным праздникам, ведь именно народные праздники позволяют расширить социальный кругозор жизни ребенка, создать большой простор проявлению его индивидуальности, свободы поведения и деятельности в социальном пространстве.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подготовки к народным праздникам у дошкольников формируются замечательные черты характера, такие как любовь к традициям своего народа, любовь к родине. Формируются такие качества как любознательность, толерантность, уважение к традициям и обычаям народам, проживающих в нашей республике.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наступлением первых холодов в деревнях и селах шумно и весело проходит один из любимых праздников башкирского и татарского народов – праздник гусиного пера «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Ощип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гусей». Этот праздник сохранился до наших дней в первозданном виде и является красочным завершением трудов на селе. 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 детском саду праздник проходит весло и интересно, дети вспоминают башкирские пословицы и поговорки и о труде, отгадывают загадки, поют песни, танцуют, играют в хороводные игры, и , конечно же, знакомятся с народными предметами обихода, такими как: коромысло, ступа, колодец, чугунок и т.д.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68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873" y="1482825"/>
            <a:ext cx="5206328" cy="38923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4174" y="532032"/>
            <a:ext cx="80393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Праздник «Гусиного пера»</a:t>
            </a:r>
          </a:p>
        </p:txBody>
      </p:sp>
      <p:pic>
        <p:nvPicPr>
          <p:cNvPr id="6" name="Picture 3" descr="IMG_0730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126030" y="1455362"/>
            <a:ext cx="5527946" cy="3863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83209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90537" y="626348"/>
            <a:ext cx="509879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0" cap="none" spc="0" dirty="0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Праздник родословной-</a:t>
            </a:r>
            <a:r>
              <a:rPr lang="ru-RU" sz="2400" dirty="0" err="1" smtClean="0">
                <a:ln w="0"/>
                <a:solidFill>
                  <a:srgbClr val="002060"/>
                </a:solidFill>
                <a:effectLst>
                  <a:reflection blurRad="6350" stA="53000" endA="300" endPos="35500" dir="5400000" sy="-90000" algn="bl" rotWithShape="0"/>
                </a:effectLst>
              </a:rPr>
              <a:t>Шежере</a:t>
            </a:r>
            <a:endParaRPr lang="ru-RU" sz="2400" b="0" cap="none" spc="0" dirty="0">
              <a:ln w="0"/>
              <a:solidFill>
                <a:srgbClr val="00206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Picture 3" descr="PDVD_035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263877" y="1206010"/>
            <a:ext cx="3640126" cy="2713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741" y="1318846"/>
            <a:ext cx="3468030" cy="2601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488" y="1318846"/>
            <a:ext cx="3523786" cy="2642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3878" y="4076652"/>
            <a:ext cx="113891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Родословные или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шежере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являются уникальными источниками по изучению истории своего рода.</a:t>
            </a:r>
          </a:p>
          <a:p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Шежере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что иное, как генеалогическая запись своего рода. С помощью таких праздников ребенок ощущает привязанность к своей малой родине, ощущение надежности. Мы воспитываем у ребенка чувство гордости за свою национальность и воспитываем любовь и уважение к народам, проживающих в нашей многонациональной республике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6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1166</Words>
  <Application>Microsoft Office PowerPoint</Application>
  <PresentationFormat>Произвольный</PresentationFormat>
  <Paragraphs>59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ussr1</cp:lastModifiedBy>
  <cp:revision>56</cp:revision>
  <dcterms:created xsi:type="dcterms:W3CDTF">2022-03-02T14:02:57Z</dcterms:created>
  <dcterms:modified xsi:type="dcterms:W3CDTF">2022-03-10T11:33:27Z</dcterms:modified>
</cp:coreProperties>
</file>